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6" r:id="rId5"/>
    <p:sldId id="264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America’s commercial airports are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billions of dollars in annual activity, and supporting millions of good, stable jobs.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308759" y="5467587"/>
            <a:ext cx="3275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0.017446380390542828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90896"/>
              </p:ext>
            </p:extLst>
          </p:nvPr>
        </p:nvGraphicFramePr>
        <p:xfrm>
          <a:off x="864380" y="1536865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154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USBOS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USSFO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77842"/>
              </p:ext>
            </p:extLst>
          </p:nvPr>
        </p:nvGraphicFramePr>
        <p:xfrm>
          <a:off x="709635" y="1252538"/>
          <a:ext cx="4312530" cy="25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0.592007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0.582588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0.517738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07872"/>
              </p:ext>
            </p:extLst>
          </p:nvPr>
        </p:nvGraphicFramePr>
        <p:xfrm>
          <a:off x="794041" y="1843381"/>
          <a:ext cx="431253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48177.33425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42043.0673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36660.05137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474</TotalTime>
  <Words>160</Words>
  <Application>Microsoft Office PowerPoint</Application>
  <PresentationFormat>Widescreen</PresentationFormat>
  <Paragraphs>70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Degrees Distribution For Connected Graph</vt:lpstr>
      <vt:lpstr>Closeness Centrality For Connected Graph </vt:lpstr>
      <vt:lpstr>Betweenness Centrality For Connected Graph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19</cp:revision>
  <dcterms:created xsi:type="dcterms:W3CDTF">2017-11-26T00:00:35Z</dcterms:created>
  <dcterms:modified xsi:type="dcterms:W3CDTF">2017-11-27T00:46:13Z</dcterms:modified>
</cp:coreProperties>
</file>